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fif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B9AA3C2-FFB2-46EA-98AE-5F9C5ED123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BA2F063-96CF-01FE-F8AD-6BE0BB9910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39BBC7D-2C00-6B5F-7B80-69FF0B7FF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8476FA4-7D35-8463-7FD3-BDB082BB7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1097AE4-AE32-2513-C089-41F936EC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0909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18D725C-3E2D-96C0-DAA1-3031DC7F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BD38A7B-486C-08F6-D032-79903221E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1975EDD-C52C-93D8-BCE7-BD1BD2961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6EF9311-EE80-E8DD-9950-9DA3F6BC7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D2460F2-1998-C246-AE5C-7CD9491B2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32197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BA7F44BB-E33F-9A6C-0E84-2BB87D1DAC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6DE1E0A-CD47-F65F-DB1A-DC371F7D9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A1C41F1-C795-3461-9505-F23DC36EB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E4069B3-15C4-C391-6C5A-812E8942F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7C4412B-3970-AA00-6797-FE335188A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70795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A12A212-B69F-42C9-CE21-BF73191D6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C686E4-441E-23F8-F43F-5259C0A45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EFEC25C-A722-662F-9B12-AD997C988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4E6FAEE-1DCB-B3F8-B614-F4C4719E3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C103AFC-914D-B81F-2304-3C0CD0328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79388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89208D-311A-55BA-A13D-FA4C42E46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BD3B761-EF82-EBA3-43E4-BCA5BD967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AEC4207-93C0-E06D-A4F2-2B2E4AE9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1991BF5-95A4-5E88-DEE1-23FAC5867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EB6A6C4-4211-B950-0577-490A2D7C6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86756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14A64EF-BB75-204F-A248-91C2BCC63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1E4BD1B-457A-7FBE-688F-EECF59F124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859CCDBE-2DA2-9D78-0DB6-994833559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FD7C4D8-E08B-DCA6-BDF1-E1A82DC7D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5BF89C9-9715-660C-707C-E5A6794B3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C937616-7E18-15AF-8C52-3DBA37797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67485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B3192B3-739A-F441-6722-847135667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7CEDDB6-F754-295E-2009-2940DA69B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0D906AC-291C-AF12-6A60-6101D0259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AC064288-F8C8-D723-C099-61234E9B4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29307B16-65D1-D065-1BEB-09E4F2179C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96D72C75-429E-CF7F-BB3C-8DD5DAA1E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2D5678B8-54EC-CF63-4273-EF1067756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582BBAC0-DFDD-341E-B221-7CA6A38D3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9093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F5A6FB6-CBDC-E111-1CE5-8D857E490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80815ABC-E057-BD70-0963-52F096585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3E50096-B76D-CF8C-7308-D20A703B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20CD196C-0EF4-B979-E971-ADBFE82D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46409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BC764A22-A45B-BA49-7E01-967E1589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9D9AC7FE-58F7-8590-0C89-66A05CA4F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007888C4-34E4-6F3C-9121-44AFEEA93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66900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9074D96-E66A-869E-630C-73160EFA9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19E9F1B-92B5-3B7A-B014-FB74012A0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1038B10-FB3E-E92A-102A-064C97D2D7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AB353D9-186C-5D5B-B9FA-AAE3328F3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7B2786F-C2E4-2FE1-75B4-0CB3A9A9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232AFBB-B587-AD10-3823-694FCF98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3371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2E28C7B-CC85-1897-0D76-9103B5582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6478214F-E724-9753-CA9B-C1AA66AE8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7960ACB-A8BB-AD74-93E9-0BD2AD2F21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D7DD763-1137-A2F4-63D6-FC0BB04C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1A62BD0-52D5-2095-A3DD-FD218D21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5AF5C2E-CA51-B900-351E-B637BB7A4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49096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E4CE1FCA-FB79-79CE-6FB3-B46612993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IL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69D9C71-1867-FBF6-827E-8F6B34C5D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D927D1E-49AF-99FD-5259-6917EA6A5A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BDF8E-54E0-4866-B769-3F9A209805BF}" type="datetimeFigureOut">
              <a:rPr lang="en-IL" smtClean="0"/>
              <a:t>16/01/2023</a:t>
            </a:fld>
            <a:endParaRPr lang="en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3DD900F-ED74-AB60-DC51-A29CA4C848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F43B960-DCAA-31FB-AF93-C60F91AA9D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2690E-8DBB-4795-ADA8-D4C50E48C88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1654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pedia.org/highway-signs/t/thank-you.html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F01722F6-36D4-0BE4-9BBE-C7FB750CCDBA}"/>
              </a:ext>
            </a:extLst>
          </p:cNvPr>
          <p:cNvSpPr txBox="1"/>
          <p:nvPr/>
        </p:nvSpPr>
        <p:spPr>
          <a:xfrm>
            <a:off x="1415846" y="235506"/>
            <a:ext cx="55589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ssistant ExtraBold" pitchFamily="2" charset="-79"/>
                <a:cs typeface="Assistant ExtraBold" pitchFamily="2" charset="-79"/>
              </a:rPr>
              <a:t>Information Retrieval Course</a:t>
            </a:r>
            <a:endParaRPr lang="en-IL" sz="3000" dirty="0">
              <a:latin typeface="Assistant ExtraBold" pitchFamily="2" charset="-79"/>
              <a:cs typeface="Assistant ExtraBold" pitchFamily="2" charset="-79"/>
            </a:endParaRP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3B40BB1-EFB2-2286-ABB2-04F89856531F}"/>
              </a:ext>
            </a:extLst>
          </p:cNvPr>
          <p:cNvSpPr txBox="1"/>
          <p:nvPr/>
        </p:nvSpPr>
        <p:spPr>
          <a:xfrm>
            <a:off x="1999460" y="949630"/>
            <a:ext cx="4746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ssistant ExtraBold" pitchFamily="2" charset="-79"/>
                <a:cs typeface="Assistant ExtraBold" pitchFamily="2" charset="-79"/>
              </a:rPr>
              <a:t>Wikipedia Search Engine</a:t>
            </a:r>
            <a:endParaRPr lang="en-IL" sz="4000" dirty="0">
              <a:latin typeface="Assistant ExtraBold" pitchFamily="2" charset="-79"/>
              <a:cs typeface="Assistant ExtraBold" pitchFamily="2" charset="-79"/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5C033E88-5348-133B-0CA9-B8FA5A73FC09}"/>
              </a:ext>
            </a:extLst>
          </p:cNvPr>
          <p:cNvSpPr txBox="1"/>
          <p:nvPr/>
        </p:nvSpPr>
        <p:spPr>
          <a:xfrm>
            <a:off x="2458533" y="2433195"/>
            <a:ext cx="408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atin typeface="Assistant" pitchFamily="2" charset="-79"/>
                <a:cs typeface="Assistant" pitchFamily="2" charset="-79"/>
              </a:rPr>
              <a:t>Presenters: </a:t>
            </a:r>
            <a:r>
              <a:rPr lang="en-US" b="1" dirty="0" err="1">
                <a:latin typeface="Assistant" pitchFamily="2" charset="-79"/>
                <a:cs typeface="Assistant" pitchFamily="2" charset="-79"/>
              </a:rPr>
              <a:t>Itay</a:t>
            </a:r>
            <a:r>
              <a:rPr lang="en-US" b="1" dirty="0">
                <a:latin typeface="Assistant" pitchFamily="2" charset="-79"/>
                <a:cs typeface="Assistant" pitchFamily="2" charset="-79"/>
              </a:rPr>
              <a:t> </a:t>
            </a:r>
            <a:r>
              <a:rPr lang="en-US" b="1" dirty="0" err="1">
                <a:latin typeface="Assistant" pitchFamily="2" charset="-79"/>
                <a:cs typeface="Assistant" pitchFamily="2" charset="-79"/>
              </a:rPr>
              <a:t>Saig</a:t>
            </a:r>
            <a:r>
              <a:rPr lang="en-US" b="1" dirty="0">
                <a:latin typeface="Assistant" pitchFamily="2" charset="-79"/>
                <a:cs typeface="Assistant" pitchFamily="2" charset="-79"/>
              </a:rPr>
              <a:t> &amp; Beni </a:t>
            </a:r>
            <a:r>
              <a:rPr lang="en-US" b="1" dirty="0" err="1">
                <a:latin typeface="Assistant" pitchFamily="2" charset="-79"/>
                <a:cs typeface="Assistant" pitchFamily="2" charset="-79"/>
              </a:rPr>
              <a:t>Ifland</a:t>
            </a:r>
            <a:endParaRPr lang="en-IL" b="1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7F209C7C-535F-202D-2272-3F96E314CAF3}"/>
              </a:ext>
            </a:extLst>
          </p:cNvPr>
          <p:cNvSpPr txBox="1"/>
          <p:nvPr/>
        </p:nvSpPr>
        <p:spPr>
          <a:xfrm>
            <a:off x="3520417" y="2962653"/>
            <a:ext cx="408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Assistant" pitchFamily="2" charset="-79"/>
                <a:cs typeface="Assistant" pitchFamily="2" charset="-79"/>
              </a:rPr>
              <a:t>Winter 2022-23</a:t>
            </a:r>
            <a:endParaRPr lang="en-IL" dirty="0">
              <a:latin typeface="Assistant" pitchFamily="2" charset="-79"/>
              <a:cs typeface="Assistant" pitchFamily="2" charset="-79"/>
            </a:endParaRPr>
          </a:p>
        </p:txBody>
      </p:sp>
      <p:pic>
        <p:nvPicPr>
          <p:cNvPr id="9" name="תמונה 8" descr="תמונה שמכילה טקסט, אדם, תינוק, פעוט&#10;&#10;התיאור נוצר באופן אוטומטי">
            <a:extLst>
              <a:ext uri="{FF2B5EF4-FFF2-40B4-BE49-F238E27FC236}">
                <a16:creationId xmlns:a16="http://schemas.microsoft.com/office/drawing/2014/main" id="{E7611AF7-DBB0-A555-C77E-5FE1F4712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585" y="450255"/>
            <a:ext cx="3421654" cy="403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8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תמונה 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5C0CDC24-C48B-941A-0804-76EFCB5B42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7" b="20589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2E99790-93B1-3B78-A438-1D94E66F7C12}"/>
              </a:ext>
            </a:extLst>
          </p:cNvPr>
          <p:cNvSpPr txBox="1"/>
          <p:nvPr/>
        </p:nvSpPr>
        <p:spPr>
          <a:xfrm>
            <a:off x="7807334" y="2025056"/>
            <a:ext cx="609845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Body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6B0004E5-F365-106F-16DF-736DB017D0ED}"/>
              </a:ext>
            </a:extLst>
          </p:cNvPr>
          <p:cNvSpPr txBox="1"/>
          <p:nvPr/>
        </p:nvSpPr>
        <p:spPr>
          <a:xfrm>
            <a:off x="7242184" y="158519"/>
            <a:ext cx="609845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Title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F3CA1C3-676A-03C9-7045-8951C04E209D}"/>
              </a:ext>
            </a:extLst>
          </p:cNvPr>
          <p:cNvSpPr txBox="1"/>
          <p:nvPr/>
        </p:nvSpPr>
        <p:spPr>
          <a:xfrm>
            <a:off x="2826776" y="158519"/>
            <a:ext cx="609845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Anchor</a:t>
            </a:r>
          </a:p>
        </p:txBody>
      </p:sp>
    </p:spTree>
    <p:extLst>
      <p:ext uri="{BB962C8B-B14F-4D97-AF65-F5344CB8AC3E}">
        <p14:creationId xmlns:p14="http://schemas.microsoft.com/office/powerpoint/2010/main" val="376078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68CEB81D-2423-4488-91E2-6621FACF4424}"/>
              </a:ext>
            </a:extLst>
          </p:cNvPr>
          <p:cNvSpPr txBox="1"/>
          <p:nvPr/>
        </p:nvSpPr>
        <p:spPr>
          <a:xfrm>
            <a:off x="635118" y="485173"/>
            <a:ext cx="74469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Our Best Results</a:t>
            </a:r>
            <a:endParaRPr lang="en-IL" sz="6000" dirty="0">
              <a:solidFill>
                <a:schemeClr val="bg1"/>
              </a:solidFill>
              <a:latin typeface="Assistant ExtraBold" pitchFamily="2" charset="-79"/>
              <a:cs typeface="Assistant ExtraBold" pitchFamily="2" charset="-79"/>
            </a:endParaRP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62BCFCD1-8064-4C35-16D2-2F2FD7BA4993}"/>
              </a:ext>
            </a:extLst>
          </p:cNvPr>
          <p:cNvSpPr txBox="1"/>
          <p:nvPr/>
        </p:nvSpPr>
        <p:spPr>
          <a:xfrm>
            <a:off x="635118" y="2767280"/>
            <a:ext cx="90398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Top Secrets:</a:t>
            </a:r>
          </a:p>
          <a:p>
            <a:pPr algn="l"/>
            <a:endParaRPr lang="en-US" sz="4000" dirty="0">
              <a:solidFill>
                <a:schemeClr val="bg1"/>
              </a:solidFill>
              <a:latin typeface="Assistant ExtraBold" pitchFamily="2" charset="-79"/>
              <a:cs typeface="Assistant ExtraBold" pitchFamily="2" charset="-79"/>
            </a:endParaRP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D75DE6A6-E45C-05DE-F43B-F53B45DA544B}"/>
              </a:ext>
            </a:extLst>
          </p:cNvPr>
          <p:cNvSpPr txBox="1"/>
          <p:nvPr/>
        </p:nvSpPr>
        <p:spPr>
          <a:xfrm>
            <a:off x="531879" y="3536721"/>
            <a:ext cx="724637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Assistant ExtraBold" pitchFamily="2" charset="-79"/>
                <a:cs typeface="Assistant ExtraBold" pitchFamily="2" charset="-79"/>
              </a:rPr>
              <a:t> Short Queries : focus on title index</a:t>
            </a: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BE53DB7A-7FD6-304A-ABC6-8233EA98BBED}"/>
              </a:ext>
            </a:extLst>
          </p:cNvPr>
          <p:cNvSpPr txBox="1"/>
          <p:nvPr/>
        </p:nvSpPr>
        <p:spPr>
          <a:xfrm>
            <a:off x="4789311" y="4556944"/>
            <a:ext cx="609834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9600" b="1" i="0" dirty="0">
                <a:solidFill>
                  <a:schemeClr val="bg1"/>
                </a:solidFill>
                <a:latin typeface="Garamond" panose="02020404030301010803" pitchFamily="18" charset="0"/>
              </a:rPr>
              <a:t>SUS???</a:t>
            </a:r>
            <a:endParaRPr lang="en-US" sz="96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13" name="תמונה 12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A91EEB5D-52AB-6661-B394-9C8DF4495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829" y="4160389"/>
            <a:ext cx="4065120" cy="2639292"/>
          </a:xfrm>
          <a:prstGeom prst="rect">
            <a:avLst/>
          </a:prstGeom>
        </p:spPr>
      </p:pic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E5A34575-1477-31C4-F209-BFF3BD56ACCA}"/>
              </a:ext>
            </a:extLst>
          </p:cNvPr>
          <p:cNvSpPr txBox="1"/>
          <p:nvPr/>
        </p:nvSpPr>
        <p:spPr>
          <a:xfrm>
            <a:off x="2763678" y="4311055"/>
            <a:ext cx="278277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latin typeface="Assistant ExtraBold" pitchFamily="2" charset="-79"/>
                <a:cs typeface="Assistant ExtraBold" pitchFamily="2" charset="-79"/>
              </a:rPr>
              <a:t>Return 100 docs</a:t>
            </a: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5BE8BA35-A425-3856-B98C-2F8C51C9B7D8}"/>
              </a:ext>
            </a:extLst>
          </p:cNvPr>
          <p:cNvSpPr txBox="1"/>
          <p:nvPr/>
        </p:nvSpPr>
        <p:spPr>
          <a:xfrm>
            <a:off x="2512426" y="5786200"/>
            <a:ext cx="278277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latin typeface="Assistant ExtraBold" pitchFamily="2" charset="-79"/>
                <a:cs typeface="Assistant ExtraBold" pitchFamily="2" charset="-79"/>
              </a:rPr>
              <a:t>Return only 5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05B09F28-21F4-4793-BF1C-18EFA88B7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829" y="1866872"/>
            <a:ext cx="7985347" cy="51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227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2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166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17D17FB-975C-487E-8519-38E547609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8"/>
            <a:ext cx="6386947" cy="6858478"/>
          </a:xfrm>
          <a:custGeom>
            <a:avLst/>
            <a:gdLst>
              <a:gd name="connsiteX0" fmla="*/ 433167 w 6386947"/>
              <a:gd name="connsiteY0" fmla="*/ 0 h 6858478"/>
              <a:gd name="connsiteX1" fmla="*/ 2138767 w 6386947"/>
              <a:gd name="connsiteY1" fmla="*/ 0 h 6858478"/>
              <a:gd name="connsiteX2" fmla="*/ 3204995 w 6386947"/>
              <a:gd name="connsiteY2" fmla="*/ 0 h 6858478"/>
              <a:gd name="connsiteX3" fmla="*/ 3210572 w 6386947"/>
              <a:gd name="connsiteY3" fmla="*/ 0 h 6858478"/>
              <a:gd name="connsiteX4" fmla="*/ 6386947 w 6386947"/>
              <a:gd name="connsiteY4" fmla="*/ 6858478 h 6858478"/>
              <a:gd name="connsiteX5" fmla="*/ 1832610 w 6386947"/>
              <a:gd name="connsiteY5" fmla="*/ 6858478 h 6858478"/>
              <a:gd name="connsiteX6" fmla="*/ 433167 w 6386947"/>
              <a:gd name="connsiteY6" fmla="*/ 6858478 h 6858478"/>
              <a:gd name="connsiteX7" fmla="*/ 0 w 6386947"/>
              <a:gd name="connsiteY7" fmla="*/ 6858478 h 6858478"/>
              <a:gd name="connsiteX8" fmla="*/ 0 w 6386947"/>
              <a:gd name="connsiteY8" fmla="*/ 478 h 6858478"/>
              <a:gd name="connsiteX9" fmla="*/ 433167 w 6386947"/>
              <a:gd name="connsiteY9" fmla="*/ 478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386947" h="6858478">
                <a:moveTo>
                  <a:pt x="433167" y="0"/>
                </a:moveTo>
                <a:lnTo>
                  <a:pt x="2138767" y="0"/>
                </a:lnTo>
                <a:lnTo>
                  <a:pt x="3204995" y="0"/>
                </a:lnTo>
                <a:lnTo>
                  <a:pt x="3210572" y="0"/>
                </a:lnTo>
                <a:lnTo>
                  <a:pt x="6386947" y="6858478"/>
                </a:lnTo>
                <a:lnTo>
                  <a:pt x="1832610" y="6858478"/>
                </a:lnTo>
                <a:lnTo>
                  <a:pt x="433167" y="6858478"/>
                </a:lnTo>
                <a:lnTo>
                  <a:pt x="0" y="6858478"/>
                </a:lnTo>
                <a:lnTo>
                  <a:pt x="0" y="478"/>
                </a:lnTo>
                <a:lnTo>
                  <a:pt x="433167" y="478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F55A0D63-25FC-BD6A-8109-858C54BD944D}"/>
              </a:ext>
            </a:extLst>
          </p:cNvPr>
          <p:cNvSpPr txBox="1"/>
          <p:nvPr/>
        </p:nvSpPr>
        <p:spPr>
          <a:xfrm>
            <a:off x="804672" y="3993681"/>
            <a:ext cx="4057840" cy="22494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Map@40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8C4E121-1678-BA3D-74E4-25C67DBE57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781" y="702897"/>
            <a:ext cx="5702113" cy="2323611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02759487-C6E9-876E-F050-160AD4698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577" y="3601309"/>
            <a:ext cx="2611316" cy="261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153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EE962FCD-68FF-FD63-A55C-E51F831036D0}"/>
              </a:ext>
            </a:extLst>
          </p:cNvPr>
          <p:cNvSpPr txBox="1"/>
          <p:nvPr/>
        </p:nvSpPr>
        <p:spPr>
          <a:xfrm>
            <a:off x="5044886" y="396683"/>
            <a:ext cx="74469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Assistant ExtraBold" pitchFamily="2" charset="-79"/>
                <a:cs typeface="Assistant ExtraBold" pitchFamily="2" charset="-79"/>
              </a:rPr>
              <a:t> Good luck on your exams</a:t>
            </a:r>
            <a:endParaRPr lang="en-IL" sz="6000" dirty="0">
              <a:latin typeface="Assistant ExtraBold" pitchFamily="2" charset="-79"/>
              <a:cs typeface="Assistant ExtraBold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12880537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1114</TotalTime>
  <Words>49</Words>
  <Application>Microsoft Office PowerPoint</Application>
  <PresentationFormat>מסך רחב</PresentationFormat>
  <Paragraphs>15</Paragraphs>
  <Slides>5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12" baseType="lpstr">
      <vt:lpstr>Arial</vt:lpstr>
      <vt:lpstr>Assistant</vt:lpstr>
      <vt:lpstr>Assistant ExtraBold</vt:lpstr>
      <vt:lpstr>Calibri</vt:lpstr>
      <vt:lpstr>Calibri Light</vt:lpstr>
      <vt:lpstr>Garamond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בני  איפלנד</dc:creator>
  <cp:lastModifiedBy>בני  איפלנד</cp:lastModifiedBy>
  <cp:revision>6</cp:revision>
  <dcterms:created xsi:type="dcterms:W3CDTF">2023-01-15T21:58:10Z</dcterms:created>
  <dcterms:modified xsi:type="dcterms:W3CDTF">2023-01-16T16:58:42Z</dcterms:modified>
</cp:coreProperties>
</file>

<file path=docProps/thumbnail.jpeg>
</file>